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89D6"/>
    <a:srgbClr val="0A6DAA"/>
    <a:srgbClr val="06466E"/>
    <a:srgbClr val="1DA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jpeg>
</file>

<file path=ppt/media/image6.jpe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B82CC0-F36C-204A-8AF0-C61B54965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A4D19C-67C5-B9E7-571B-C2DD933C3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DDC8B7-4433-2000-E92D-ED15ABACF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07162C-9EC2-69F7-E64F-F16D0D1A1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7537A7-6470-0C22-2CE9-2A06A43C6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1136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C31FF-8333-4083-63E4-76DFC6F4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99A60FA-2F0A-0426-6D93-871BA8DE4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05102F-5E9D-E744-7C08-F4A4404E0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43C002-1A37-79A8-1B82-0A78F722A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8ABE7C-FF37-4563-1C2C-697AE7F2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027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9B239B2-ECF9-E731-59B9-2DB0C5180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370F7C-DA89-FAC8-7669-598252DF8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8CD46-3D23-C613-1767-1CC8F364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788562-19A8-6E12-EA2A-E50F6D2B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D7043D-4424-2E8C-8D41-9008F800C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200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D5F7F-828B-5370-52EC-8BA2F288B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68C6EA-6873-09E3-1D45-383257ED8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3E9906-D33B-D942-5D52-97175CC7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E76786-A027-0BD0-9958-07D00F26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FA56E8-E685-1BF2-E435-62492B059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4960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F5FE8-54AA-5E03-6780-A7E20118E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B15763-FBBE-C90B-CED9-318FB1803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A85303-6692-58F8-AE76-6A7F5BF1C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58C77A-CCDE-D522-1A2F-791CBC61B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A71818-A476-E0B7-58F8-10E13ED05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568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2F26EF-ACF2-F4E2-3503-C057B7A5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974319-CAFC-A553-D403-BD9A8F5E2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9F2AE4E-74B5-3DBD-E244-6E21C290A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A1B874-AF15-9F07-8385-EB29C7CB4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0B3C83-5E72-5076-DA9D-F4F8D2664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832EB0-FCE9-32C6-C8BC-3D1EC67A8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4142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5EC131-D520-BB17-B9FF-532DB336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941AD0-F17E-9216-014A-E90B22545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4EA52D-494D-4D01-EB66-37F7A6440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99FE53-ACE1-E5C9-EE82-135D8FBBF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E700A4B-9A84-11FB-00D3-F8281A68C7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136ECB6-1608-0197-B870-479EAC65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28C1CD-756A-BCF6-B721-AAEE3FA7C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571E711-51F1-D95C-2875-E979084D0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362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D7F1AF-94F7-36F2-D6FE-A17A2414A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5BD2A06-9606-84CF-9A75-B255CEBCD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CAEC8F1-2927-3DDE-7F8D-BA1861AD6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55097F-9257-209A-E804-D74170A7A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49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A1A39B-C409-1347-5D36-4F5EE39E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D8F9BA-8AAE-76AC-95B8-E68F969E3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7A945B-FED7-58F7-C639-A9A5FCB49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129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07027-AFCB-A9BC-C9BF-42E2382B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C590B2-4DD8-5ED0-E3CE-0A2EA1D7F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87E16C-7F6B-0841-15E9-60A0A8E21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EC8BF8-93BE-C5D4-F773-A3C80A58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DDC41E-B839-E7D4-D131-466E4B6E9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2B5ABB-D540-A22B-E597-79104E840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7781DB-86C1-FD71-3817-94A0CD5A4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B8CD097-077C-904F-92E7-979D4F3428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3C6230-A409-2D93-5934-D914C0719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D3C3FE-0439-0E74-9EAE-1501C80CA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576C-98B5-48A1-A101-0FCCCE003E30}" type="datetimeFigureOut">
              <a:rPr lang="de-DE" smtClean="0"/>
              <a:t>19.01.2023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6A3EC4-2580-B171-5075-F1464D91C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1264575-7976-B2CE-4924-BF343303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1CB79-DB85-4875-A6A2-C49FF152D3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767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61000">
              <a:srgbClr val="06466E">
                <a:lumMod val="90000"/>
              </a:srgbClr>
            </a:gs>
            <a:gs pos="83000">
              <a:srgbClr val="0A6DAA">
                <a:lumMod val="89000"/>
              </a:srgbClr>
            </a:gs>
            <a:gs pos="100000">
              <a:srgbClr val="1DA1F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86CE84-32E3-A6FC-F35F-A08D5680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DF77C7-2047-1070-1C11-8213BE93E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7A7F81-B39D-F482-5081-ADA225B71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9D0576C-98B5-48A1-A101-0FCCCE003E30}" type="datetimeFigureOut">
              <a:rPr lang="de-DE" smtClean="0"/>
              <a:pPr/>
              <a:t>19.01.2023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AF53C7-E6C2-F62F-9A9F-E9B4C3CAF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6815D7-0771-2082-4EBE-0511480B7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AC81CB79-DB85-4875-A6A2-C49FF152D3B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96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0CA25-FBED-A17B-4E7C-87AC31EC17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+mn-lt"/>
              </a:rPr>
              <a:t>TWIQA</a:t>
            </a:r>
            <a:endParaRPr lang="de-DE" sz="75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8900CA6-EB4E-4D30-4D8B-750F79EE8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619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DSL for developing Twitter Q&amp;A Bots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EC9558B-9FA7-C7FE-2E29-E5061A73F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19" y="434040"/>
            <a:ext cx="2872261" cy="2639044"/>
          </a:xfrm>
          <a:prstGeom prst="rect">
            <a:avLst/>
          </a:prstGeom>
        </p:spPr>
      </p:pic>
      <p:sp>
        <p:nvSpPr>
          <p:cNvPr id="8" name="Untertitel 2">
            <a:extLst>
              <a:ext uri="{FF2B5EF4-FFF2-40B4-BE49-F238E27FC236}">
                <a16:creationId xmlns:a16="http://schemas.microsoft.com/office/drawing/2014/main" id="{F820055C-4C56-5EA8-D6BF-3C2BA5695887}"/>
              </a:ext>
            </a:extLst>
          </p:cNvPr>
          <p:cNvSpPr txBox="1">
            <a:spLocks/>
          </p:cNvSpPr>
          <p:nvPr/>
        </p:nvSpPr>
        <p:spPr>
          <a:xfrm>
            <a:off x="6310411" y="6319349"/>
            <a:ext cx="5942549" cy="4619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</a:rPr>
              <a:t>Benedikt</a:t>
            </a:r>
            <a:r>
              <a:rPr lang="en-US" dirty="0">
                <a:solidFill>
                  <a:schemeClr val="bg1"/>
                </a:solidFill>
              </a:rPr>
              <a:t> Langer, Lukas Schäfer, David Kleindiek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05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793878-1EB8-4953-EF83-81A76618A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Gameflow</a:t>
            </a:r>
            <a:endParaRPr lang="de-DE" dirty="0"/>
          </a:p>
        </p:txBody>
      </p:sp>
      <p:pic>
        <p:nvPicPr>
          <p:cNvPr id="6" name="demo">
            <a:hlinkClick r:id="" action="ppaction://media"/>
            <a:extLst>
              <a:ext uri="{FF2B5EF4-FFF2-40B4-BE49-F238E27FC236}">
                <a16:creationId xmlns:a16="http://schemas.microsoft.com/office/drawing/2014/main" id="{13B7DC80-FC06-9CEF-31E8-6EA42D3494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22370" y="608333"/>
            <a:ext cx="4588510" cy="6117270"/>
          </a:xfrm>
        </p:spPr>
      </p:pic>
    </p:spTree>
    <p:extLst>
      <p:ext uri="{BB962C8B-B14F-4D97-AF65-F5344CB8AC3E}">
        <p14:creationId xmlns:p14="http://schemas.microsoft.com/office/powerpoint/2010/main" val="372649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760780-6CE6-418B-B016-231C00AD6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improvements	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75F2F5D-25CA-13D7-495A-C55B66D0067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Updates every minute </a:t>
            </a:r>
            <a:r>
              <a:rPr lang="en-US" dirty="0">
                <a:sym typeface="Wingdings" panose="05000000000000000000" pitchFamily="2" charset="2"/>
              </a:rPr>
              <a:t> API limitation</a:t>
            </a:r>
          </a:p>
          <a:p>
            <a:r>
              <a:rPr lang="en-US" dirty="0">
                <a:sym typeface="Wingdings" panose="05000000000000000000" pitchFamily="2" charset="2"/>
              </a:rPr>
              <a:t>Friendship required for private accounts</a:t>
            </a:r>
          </a:p>
          <a:p>
            <a:r>
              <a:rPr lang="en-US" dirty="0">
                <a:sym typeface="Wingdings" panose="05000000000000000000" pitchFamily="2" charset="2"/>
              </a:rPr>
              <a:t>‘;’ required in answer</a:t>
            </a:r>
          </a:p>
          <a:p>
            <a:r>
              <a:rPr lang="en-US" dirty="0">
                <a:sym typeface="Wingdings" panose="05000000000000000000" pitchFamily="2" charset="2"/>
              </a:rPr>
              <a:t>Location not accurate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More bot commands</a:t>
            </a:r>
          </a:p>
          <a:p>
            <a:r>
              <a:rPr lang="en-US" dirty="0">
                <a:sym typeface="Wingdings" panose="05000000000000000000" pitchFamily="2" charset="2"/>
              </a:rPr>
              <a:t>Require image at location</a:t>
            </a: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Calculate avg gametime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69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F30256-3FA5-BD4D-0F87-12670881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D4B775-7117-3CCD-F464-8073FF2B5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 problems with Eclipse</a:t>
            </a:r>
          </a:p>
          <a:p>
            <a:r>
              <a:rPr lang="en-US" dirty="0"/>
              <a:t>Restructuring of model is complex</a:t>
            </a:r>
          </a:p>
          <a:p>
            <a:r>
              <a:rPr lang="en-US" dirty="0"/>
              <a:t>Insufficient API documentation</a:t>
            </a:r>
          </a:p>
          <a:p>
            <a:endParaRPr lang="de-DE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1372A996-5960-F234-4B33-9E5BF5396C5E}"/>
              </a:ext>
            </a:extLst>
          </p:cNvPr>
          <p:cNvSpPr txBox="1">
            <a:spLocks/>
          </p:cNvSpPr>
          <p:nvPr/>
        </p:nvSpPr>
        <p:spPr>
          <a:xfrm>
            <a:off x="4490720" y="4571365"/>
            <a:ext cx="370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But we did it!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7058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4EED42-B9F4-0FB4-F6A2-7AE1395ED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5790" y="2621597"/>
            <a:ext cx="3360420" cy="1325563"/>
          </a:xfrm>
        </p:spPr>
        <p:txBody>
          <a:bodyPr>
            <a:noAutofit/>
          </a:bodyPr>
          <a:lstStyle/>
          <a:p>
            <a:r>
              <a:rPr lang="en-US" sz="5400" dirty="0"/>
              <a:t>Questions?</a:t>
            </a:r>
            <a:endParaRPr lang="de-DE" sz="5400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1CC626BC-68E5-92F3-7AAC-2690470261A7}"/>
              </a:ext>
            </a:extLst>
          </p:cNvPr>
          <p:cNvSpPr txBox="1">
            <a:spLocks/>
          </p:cNvSpPr>
          <p:nvPr/>
        </p:nvSpPr>
        <p:spPr>
          <a:xfrm>
            <a:off x="6502400" y="5826918"/>
            <a:ext cx="6766560" cy="649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https://github.com/stedavkle/twitter-q-a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272B2FB-3C70-1CAB-3CA0-7FC2CEA50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19" y="434040"/>
            <a:ext cx="2872261" cy="263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8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94A812-BB08-7EA3-2A56-F7FCABB21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AB7CC-50C9-5EBF-D070-DD20B7FE8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Metamodel</a:t>
            </a:r>
          </a:p>
          <a:p>
            <a:r>
              <a:rPr lang="en-US" dirty="0"/>
              <a:t>DSL design</a:t>
            </a:r>
          </a:p>
          <a:p>
            <a:r>
              <a:rPr lang="en-US" dirty="0"/>
              <a:t>Game verification</a:t>
            </a:r>
          </a:p>
          <a:p>
            <a:r>
              <a:rPr lang="en-US" dirty="0"/>
              <a:t>Code implementation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Limitations, improvements, challenges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28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58D14-52CD-EDDE-C981-5FCC3F32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Q&amp;A games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D8FBD7-C29C-17B5-AE1C-3D69BD6F1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User follows bot</a:t>
            </a:r>
          </a:p>
          <a:p>
            <a:r>
              <a:rPr lang="en-US" dirty="0"/>
              <a:t>Bot sends challenges</a:t>
            </a:r>
          </a:p>
          <a:p>
            <a:r>
              <a:rPr lang="en-US" dirty="0"/>
              <a:t>User provides answers</a:t>
            </a:r>
          </a:p>
          <a:p>
            <a:r>
              <a:rPr lang="en-US" dirty="0"/>
              <a:t>Bot checks answers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884AA169-F474-5680-D3C9-77FE37871A94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locations</a:t>
            </a:r>
          </a:p>
          <a:p>
            <a:r>
              <a:rPr lang="en-US" dirty="0"/>
              <a:t>Time limits / Attempts</a:t>
            </a:r>
          </a:p>
          <a:p>
            <a:r>
              <a:rPr lang="en-US" dirty="0"/>
              <a:t>Set of answers</a:t>
            </a:r>
          </a:p>
          <a:p>
            <a:r>
              <a:rPr lang="en-US" dirty="0"/>
              <a:t>Set of hints</a:t>
            </a:r>
          </a:p>
          <a:p>
            <a:r>
              <a:rPr lang="en-US" dirty="0"/>
              <a:t>Reward </a:t>
            </a:r>
            <a:r>
              <a:rPr lang="en-US" dirty="0">
                <a:sym typeface="Wingdings" panose="05000000000000000000" pitchFamily="2" charset="2"/>
              </a:rPr>
              <a:t> competitive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00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AABF04-D926-AE6C-94DC-99E6AAA86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stages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E54C11-6D6D-58AA-2816-CF87C4514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Metamodel</a:t>
            </a:r>
          </a:p>
          <a:p>
            <a:r>
              <a:rPr lang="en-US" dirty="0"/>
              <a:t>Develop a textual DSL</a:t>
            </a:r>
          </a:p>
          <a:p>
            <a:r>
              <a:rPr lang="en-US" dirty="0"/>
              <a:t>Implement the actual game </a:t>
            </a:r>
            <a:r>
              <a:rPr lang="en-US" dirty="0">
                <a:sym typeface="Wingdings" panose="05000000000000000000" pitchFamily="2" charset="2"/>
              </a:rPr>
              <a:t> Twitter API</a:t>
            </a:r>
          </a:p>
          <a:p>
            <a:r>
              <a:rPr lang="en-US" dirty="0">
                <a:sym typeface="Wingdings" panose="05000000000000000000" pitchFamily="2" charset="2"/>
              </a:rPr>
              <a:t>Check games using </a:t>
            </a:r>
            <a:r>
              <a:rPr lang="en-US" dirty="0" err="1">
                <a:sym typeface="Wingdings" panose="05000000000000000000" pitchFamily="2" charset="2"/>
              </a:rPr>
              <a:t>petrinets</a:t>
            </a:r>
            <a:endParaRPr lang="en-US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2635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99BAA-04A0-52C6-5D13-1B69496D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Metamodel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D09546-4A17-A2A0-3F1B-2488B4FB5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 parameters</a:t>
            </a:r>
          </a:p>
          <a:p>
            <a:r>
              <a:rPr lang="en-US" dirty="0"/>
              <a:t>Defines </a:t>
            </a:r>
            <a:r>
              <a:rPr lang="en-US" dirty="0" err="1"/>
              <a:t>gamestructure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D69BEF5-B4B3-39C8-34C6-D97A9FDED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783" y="854869"/>
            <a:ext cx="7019297" cy="53220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9008181-F81F-5E78-6CFB-11C41312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046" y="3286274"/>
            <a:ext cx="2542355" cy="278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71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91ABC-57EE-08E4-9041-E0D7EE422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DSL: .</a:t>
            </a:r>
            <a:r>
              <a:rPr lang="en-US" dirty="0" err="1"/>
              <a:t>twiqa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35AA65-5F68-5B2A-5DE4-222D67B6E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X-Text</a:t>
            </a:r>
          </a:p>
          <a:p>
            <a:r>
              <a:rPr lang="en-US" dirty="0"/>
              <a:t>Natural design</a:t>
            </a:r>
          </a:p>
          <a:p>
            <a:r>
              <a:rPr lang="en-US" dirty="0"/>
              <a:t>Intuitive</a:t>
            </a:r>
          </a:p>
          <a:p>
            <a:r>
              <a:rPr lang="en-US" dirty="0"/>
              <a:t>Brackets for structure</a:t>
            </a:r>
          </a:p>
          <a:p>
            <a:r>
              <a:rPr lang="en-US" dirty="0"/>
              <a:t>Convert to .</a:t>
            </a:r>
            <a:r>
              <a:rPr lang="en-US" dirty="0" err="1"/>
              <a:t>xmi</a:t>
            </a:r>
            <a:r>
              <a:rPr lang="en-US" dirty="0"/>
              <a:t> for later use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79CA78E-AD07-CC77-9D8D-E616983DB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6855" y="393122"/>
            <a:ext cx="4172530" cy="609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2B8E8-A988-A079-389A-E35537778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Petrinets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3C906-9072-DAD4-44B6-AAEA6D290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 </a:t>
            </a:r>
            <a:r>
              <a:rPr lang="en-US" dirty="0" err="1"/>
              <a:t>traversability</a:t>
            </a:r>
            <a:endParaRPr lang="en-US" dirty="0"/>
          </a:p>
          <a:p>
            <a:r>
              <a:rPr lang="en-US" dirty="0"/>
              <a:t>Average game time</a:t>
            </a:r>
          </a:p>
          <a:p>
            <a:endParaRPr lang="en-US" dirty="0"/>
          </a:p>
          <a:p>
            <a:r>
              <a:rPr lang="en-US" dirty="0"/>
              <a:t>Custom parser</a:t>
            </a:r>
          </a:p>
          <a:p>
            <a:r>
              <a:rPr lang="en-US" dirty="0"/>
              <a:t>Convert xml structure</a:t>
            </a:r>
          </a:p>
          <a:p>
            <a:endParaRPr lang="en-US" dirty="0"/>
          </a:p>
          <a:p>
            <a:r>
              <a:rPr lang="en-US" dirty="0" err="1"/>
              <a:t>GreatSPN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57161EC-B8B2-FCD4-9D9B-1AA1F4970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512" y="1581785"/>
            <a:ext cx="7694526" cy="416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5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45354-062B-6A0B-9E7D-A2577D3EA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classes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B843B5D-0482-F74A-E8D2-0CE01CE8F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235" y="819860"/>
            <a:ext cx="7482125" cy="5673015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2B96321-A124-2197-50E3-D5F800350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482" y="365125"/>
            <a:ext cx="7693458" cy="6520206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9A29038-AA05-ED9B-DC06-233E76B432C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Added player class</a:t>
            </a:r>
          </a:p>
          <a:p>
            <a:r>
              <a:rPr lang="en-US" dirty="0"/>
              <a:t>Game state information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095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CDEBC-32FF-AB18-4ED1-70A76744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	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8594BB-0607-D705-3198-E38A7D3F5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with Twitter4j</a:t>
            </a:r>
          </a:p>
          <a:p>
            <a:r>
              <a:rPr lang="en-US" dirty="0"/>
              <a:t>Controls account</a:t>
            </a:r>
          </a:p>
          <a:p>
            <a:r>
              <a:rPr lang="en-US" dirty="0"/>
              <a:t>Event handler using queues</a:t>
            </a:r>
          </a:p>
          <a:p>
            <a:r>
              <a:rPr lang="en-US" dirty="0"/>
              <a:t>Dynamic function ‘</a:t>
            </a:r>
            <a:r>
              <a:rPr lang="en-US" dirty="0" err="1"/>
              <a:t>createGames</a:t>
            </a:r>
            <a:r>
              <a:rPr lang="en-US" dirty="0"/>
              <a:t>’</a:t>
            </a:r>
          </a:p>
          <a:p>
            <a:endParaRPr lang="de-DE" dirty="0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7D95125-02DA-0536-A828-4FD590EC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5" y="1290638"/>
            <a:ext cx="7477125" cy="4886325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DB9D9CA3-C076-C05F-3162-69D1DEBE632B}"/>
              </a:ext>
            </a:extLst>
          </p:cNvPr>
          <p:cNvSpPr txBox="1">
            <a:spLocks/>
          </p:cNvSpPr>
          <p:nvPr/>
        </p:nvSpPr>
        <p:spPr>
          <a:xfrm>
            <a:off x="1600200" y="4884342"/>
            <a:ext cx="2961640" cy="1851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 err="1"/>
              <a:t>SendWelcomeMsg</a:t>
            </a:r>
            <a:endParaRPr lang="de-DE" sz="2000" dirty="0"/>
          </a:p>
          <a:p>
            <a:r>
              <a:rPr lang="de-DE" sz="2000" dirty="0" err="1"/>
              <a:t>GetGameSelection</a:t>
            </a:r>
            <a:endParaRPr lang="de-DE" sz="2000" dirty="0"/>
          </a:p>
          <a:p>
            <a:r>
              <a:rPr lang="de-DE" sz="2000" dirty="0" err="1"/>
              <a:t>SendTest</a:t>
            </a:r>
            <a:endParaRPr lang="de-DE" sz="2000" dirty="0"/>
          </a:p>
          <a:p>
            <a:r>
              <a:rPr lang="de-DE" sz="2000" dirty="0" err="1"/>
              <a:t>GetAnswer</a:t>
            </a:r>
            <a:endParaRPr lang="de-DE" sz="2000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65CA7AD-FBD2-5E38-28F7-BEB8CBEDA2CB}"/>
              </a:ext>
            </a:extLst>
          </p:cNvPr>
          <p:cNvSpPr txBox="1">
            <a:spLocks/>
          </p:cNvSpPr>
          <p:nvPr/>
        </p:nvSpPr>
        <p:spPr>
          <a:xfrm>
            <a:off x="838200" y="4307684"/>
            <a:ext cx="3845560" cy="614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Game loop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178673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Breitbild</PresentationFormat>
  <Paragraphs>74</Paragraphs>
  <Slides>13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TWIQA</vt:lpstr>
      <vt:lpstr>Table of Contents</vt:lpstr>
      <vt:lpstr>Twitter Q&amp;A games</vt:lpstr>
      <vt:lpstr>Developing stages</vt:lpstr>
      <vt:lpstr>Metamodel</vt:lpstr>
      <vt:lpstr>DSL: .twiqa</vt:lpstr>
      <vt:lpstr>Petrinets</vt:lpstr>
      <vt:lpstr>Java classes</vt:lpstr>
      <vt:lpstr>Implementation </vt:lpstr>
      <vt:lpstr>Gameflow</vt:lpstr>
      <vt:lpstr>Limitations and improvements </vt:lpstr>
      <vt:lpstr>Challenges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Twiqa</dc:title>
  <dc:creator>david.kleindiek david.kleindiek</dc:creator>
  <cp:lastModifiedBy>david.kleindiek david.kleindiek</cp:lastModifiedBy>
  <cp:revision>14</cp:revision>
  <dcterms:created xsi:type="dcterms:W3CDTF">2023-01-19T10:06:26Z</dcterms:created>
  <dcterms:modified xsi:type="dcterms:W3CDTF">2023-01-19T15:30:52Z</dcterms:modified>
</cp:coreProperties>
</file>

<file path=docProps/thumbnail.jpeg>
</file>